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66" r:id="rId2"/>
    <p:sldId id="265" r:id="rId3"/>
    <p:sldId id="259" r:id="rId4"/>
    <p:sldId id="258" r:id="rId5"/>
    <p:sldId id="267" r:id="rId6"/>
    <p:sldId id="274" r:id="rId7"/>
    <p:sldId id="272" r:id="rId8"/>
    <p:sldId id="270" r:id="rId9"/>
    <p:sldId id="275" r:id="rId10"/>
    <p:sldId id="263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-62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62707" y="1371600"/>
            <a:ext cx="109728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2578A-C12A-467C-8447-F063CE8CE64B}" type="datetimeFigureOut">
              <a:rPr lang="ru-RU" smtClean="0"/>
              <a:pPr/>
              <a:t>19.11.2021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0E495-0817-44C5-BA7E-7460B5E6C64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828800" y="3331698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2578A-C12A-467C-8447-F063CE8CE64B}" type="datetimeFigureOut">
              <a:rPr lang="ru-RU" smtClean="0"/>
              <a:pPr/>
              <a:t>19.11.2021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0E495-0817-44C5-BA7E-7460B5E6C6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3600" y="609600"/>
            <a:ext cx="94488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133600" y="2507786"/>
            <a:ext cx="94488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2578A-C12A-467C-8447-F063CE8CE64B}" type="datetimeFigureOut">
              <a:rPr lang="ru-RU" smtClean="0"/>
              <a:pPr/>
              <a:t>19.11.2021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566400" y="6416676"/>
            <a:ext cx="1016000" cy="365125"/>
          </a:xfrm>
        </p:spPr>
        <p:txBody>
          <a:bodyPr/>
          <a:lstStyle/>
          <a:p>
            <a:fld id="{1140E495-0817-44C5-BA7E-7460B5E6C6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2578A-C12A-467C-8447-F063CE8CE64B}" type="datetimeFigureOut">
              <a:rPr lang="ru-RU" smtClean="0"/>
              <a:pPr/>
              <a:t>19.11.2021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0E495-0817-44C5-BA7E-7460B5E6C6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193368" y="1535113"/>
            <a:ext cx="5389033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9600" y="2362201"/>
            <a:ext cx="5386917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362201"/>
            <a:ext cx="5389033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2578A-C12A-467C-8447-F063CE8CE64B}" type="datetimeFigureOut">
              <a:rPr lang="ru-RU" smtClean="0"/>
              <a:pPr/>
              <a:t>19.11.2021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0E495-0817-44C5-BA7E-7460B5E6C6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2578A-C12A-467C-8447-F063CE8CE64B}" type="datetimeFigureOut">
              <a:rPr lang="ru-RU" smtClean="0"/>
              <a:pPr/>
              <a:t>19.11.2021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0E495-0817-44C5-BA7E-7460B5E6C6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2578A-C12A-467C-8447-F063CE8CE64B}" type="datetimeFigureOut">
              <a:rPr lang="ru-RU" smtClean="0"/>
              <a:pPr/>
              <a:t>19.11.2021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0E495-0817-44C5-BA7E-7460B5E6C6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1" y="1524001"/>
            <a:ext cx="4011084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2578A-C12A-467C-8447-F063CE8CE64B}" type="datetimeFigureOut">
              <a:rPr lang="ru-RU" smtClean="0"/>
              <a:pPr/>
              <a:t>19.11.2021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0E495-0817-44C5-BA7E-7460B5E6C6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38400" y="609600"/>
            <a:ext cx="73152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438400" y="1831975"/>
            <a:ext cx="73152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438400" y="1166787"/>
            <a:ext cx="73152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2578A-C12A-467C-8447-F063CE8CE64B}" type="datetimeFigureOut">
              <a:rPr lang="ru-RU" smtClean="0"/>
              <a:pPr/>
              <a:t>19.11.2021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0E495-0817-44C5-BA7E-7460B5E6C6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2578A-C12A-467C-8447-F063CE8CE64B}" type="datetimeFigureOut">
              <a:rPr lang="ru-RU" smtClean="0"/>
              <a:pPr/>
              <a:t>19.11.2021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0E495-0817-44C5-BA7E-7460B5E6C6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2578A-C12A-467C-8447-F063CE8CE64B}" type="datetimeFigureOut">
              <a:rPr lang="ru-RU" smtClean="0"/>
              <a:pPr/>
              <a:t>19.11.2021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0E495-0817-44C5-BA7E-7460B5E6C6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" y="6416676"/>
            <a:ext cx="28448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BB2578A-C12A-467C-8447-F063CE8CE64B}" type="datetimeFigureOut">
              <a:rPr lang="ru-RU" smtClean="0"/>
              <a:pPr/>
              <a:t>19.11.2021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165600" y="6416676"/>
            <a:ext cx="38608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0566400" y="6416676"/>
            <a:ext cx="1016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140E495-0817-44C5-BA7E-7460B5E6C64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802356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Муниципальное бюджетное учреждение</a:t>
            </a:r>
            <a:br>
              <a:rPr lang="ru-RU" sz="2400" b="1" dirty="0" smtClean="0">
                <a:latin typeface="Arial" pitchFamily="34" charset="0"/>
                <a:cs typeface="Arial" pitchFamily="34" charset="0"/>
              </a:rPr>
            </a:b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дополнительного образования</a:t>
            </a:r>
            <a:br>
              <a:rPr lang="ru-RU" sz="2400" b="1" dirty="0" smtClean="0">
                <a:latin typeface="Arial" pitchFamily="34" charset="0"/>
                <a:cs typeface="Arial" pitchFamily="34" charset="0"/>
              </a:rPr>
            </a:b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«Дом детского творчества»</a:t>
            </a:r>
            <a:r>
              <a:rPr lang="ru-RU" sz="2400" dirty="0" smtClean="0">
                <a:latin typeface="Arial Black" pitchFamily="34" charset="0"/>
              </a:rPr>
              <a:t/>
            </a:r>
            <a:br>
              <a:rPr lang="ru-RU" sz="2400" dirty="0" smtClean="0">
                <a:latin typeface="Arial Black" pitchFamily="34" charset="0"/>
              </a:rPr>
            </a:br>
            <a:endParaRPr lang="ru-RU" sz="2400" dirty="0"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2403566"/>
            <a:ext cx="10972800" cy="3722600"/>
          </a:xfrm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ru-RU" sz="4700" b="1" dirty="0"/>
              <a:t>"Влияние создания новых мест в МБУДО </a:t>
            </a:r>
            <a:r>
              <a:rPr lang="ru-RU" sz="4700" b="1" dirty="0" smtClean="0"/>
              <a:t>«Дом детского творчества» </a:t>
            </a:r>
            <a:r>
              <a:rPr lang="ru-RU" sz="4700" b="1" dirty="0"/>
              <a:t>для реализации дополнительных общеобразовательных </a:t>
            </a:r>
            <a:r>
              <a:rPr lang="ru-RU" sz="4700" b="1" dirty="0" err="1"/>
              <a:t>общеразвивающих</a:t>
            </a:r>
            <a:r>
              <a:rPr lang="ru-RU" sz="4700" b="1" dirty="0"/>
              <a:t> программ </a:t>
            </a:r>
            <a:endParaRPr lang="ru-RU" sz="4700" b="1" dirty="0" smtClean="0"/>
          </a:p>
          <a:p>
            <a:pPr algn="ctr">
              <a:buNone/>
            </a:pPr>
            <a:r>
              <a:rPr lang="ru-RU" sz="4700" b="1" dirty="0" smtClean="0"/>
              <a:t>в </a:t>
            </a:r>
            <a:r>
              <a:rPr lang="ru-RU" sz="4700" b="1" dirty="0"/>
              <a:t>рамках федерального </a:t>
            </a:r>
            <a:r>
              <a:rPr lang="ru-RU" sz="4700" b="1" dirty="0" smtClean="0"/>
              <a:t>проекта</a:t>
            </a:r>
          </a:p>
          <a:p>
            <a:pPr algn="ctr">
              <a:buNone/>
            </a:pPr>
            <a:r>
              <a:rPr lang="ru-RU" sz="4700" b="1" dirty="0" smtClean="0"/>
              <a:t> </a:t>
            </a:r>
            <a:r>
              <a:rPr lang="ru-RU" sz="4700" b="1" dirty="0"/>
              <a:t>«Успех каждого ребенка»"</a:t>
            </a:r>
          </a:p>
          <a:p>
            <a:pPr algn="ctr">
              <a:buNone/>
            </a:pPr>
            <a:endParaRPr lang="ru-RU" sz="4800" b="1" dirty="0" smtClean="0">
              <a:effectLst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7"/>
            <a:ext cx="10972800" cy="1423533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Программа «Новые места» в рамках Федерального проекта «Успех каждого ребенка»: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sz="3600" dirty="0" smtClean="0"/>
          </a:p>
          <a:p>
            <a:r>
              <a:rPr lang="ru-RU" sz="3600" dirty="0" smtClean="0"/>
              <a:t>1. Робототехника</a:t>
            </a:r>
          </a:p>
          <a:p>
            <a:r>
              <a:rPr lang="ru-RU" sz="3600" dirty="0" smtClean="0"/>
              <a:t>2. Человек и его здоровье</a:t>
            </a:r>
          </a:p>
          <a:p>
            <a:pPr>
              <a:buNone/>
            </a:pPr>
            <a:endParaRPr lang="ru-RU" sz="3600" dirty="0" smtClean="0"/>
          </a:p>
          <a:p>
            <a:pPr algn="ctr">
              <a:buNone/>
            </a:pPr>
            <a:r>
              <a:rPr lang="ru-RU" sz="3600" dirty="0" smtClean="0"/>
              <a:t>Благодаря федеральному проекту по каждой заявленной программе мы получили новое оборудование!</a:t>
            </a:r>
            <a:endParaRPr lang="ru-RU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4592814-4960-4ADA-8710-09E9DDBDEF6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85109" y="313508"/>
            <a:ext cx="8895806" cy="6309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267230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46E10AD9-F72A-4816-96D3-C1E74519B0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43200" y="365760"/>
            <a:ext cx="6688183" cy="6061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166531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5096" y="379141"/>
            <a:ext cx="10972800" cy="1143000"/>
          </a:xfrm>
        </p:spPr>
        <p:txBody>
          <a:bodyPr>
            <a:normAutofit fontScale="90000"/>
          </a:bodyPr>
          <a:lstStyle/>
          <a:p>
            <a:r>
              <a:rPr lang="ru-RU" sz="4000" dirty="0" smtClean="0"/>
              <a:t>Материально-техническое обеспечение </a:t>
            </a:r>
            <a:r>
              <a:rPr lang="ru-RU" sz="4000" dirty="0" smtClean="0"/>
              <a:t>программы «Робототехника»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0411" y="1613263"/>
            <a:ext cx="10972800" cy="4709160"/>
          </a:xfrm>
        </p:spPr>
        <p:txBody>
          <a:bodyPr>
            <a:normAutofit/>
          </a:bodyPr>
          <a:lstStyle/>
          <a:p>
            <a:r>
              <a:rPr lang="ru-RU" dirty="0" smtClean="0"/>
              <a:t>Базовый </a:t>
            </a:r>
            <a:r>
              <a:rPr lang="ru-RU" dirty="0" smtClean="0"/>
              <a:t>набор</a:t>
            </a:r>
            <a:r>
              <a:rPr lang="en-US" dirty="0" smtClean="0"/>
              <a:t> </a:t>
            </a:r>
            <a:r>
              <a:rPr lang="en-US" dirty="0" err="1" smtClean="0"/>
              <a:t>Mindstorms</a:t>
            </a:r>
            <a:r>
              <a:rPr lang="en-US" dirty="0" smtClean="0"/>
              <a:t> EV3 </a:t>
            </a:r>
            <a:r>
              <a:rPr lang="en-US" dirty="0" err="1" smtClean="0"/>
              <a:t>lego</a:t>
            </a:r>
            <a:r>
              <a:rPr lang="en-US" dirty="0" smtClean="0"/>
              <a:t> Education  </a:t>
            </a:r>
            <a:endParaRPr lang="ru-RU" dirty="0" smtClean="0"/>
          </a:p>
          <a:p>
            <a:r>
              <a:rPr lang="ru-RU" dirty="0" smtClean="0"/>
              <a:t>Ресурсный набор</a:t>
            </a:r>
            <a:r>
              <a:rPr lang="en-US" dirty="0" smtClean="0"/>
              <a:t> Lego </a:t>
            </a:r>
            <a:r>
              <a:rPr lang="en-US" dirty="0" err="1" smtClean="0"/>
              <a:t>Mindstorms</a:t>
            </a:r>
            <a:r>
              <a:rPr lang="en-US" dirty="0" smtClean="0"/>
              <a:t> EV3  </a:t>
            </a:r>
            <a:endParaRPr lang="ru-RU" dirty="0" smtClean="0"/>
          </a:p>
          <a:p>
            <a:r>
              <a:rPr lang="ru-RU" dirty="0" smtClean="0"/>
              <a:t>Зарядное устройство</a:t>
            </a:r>
            <a:r>
              <a:rPr lang="en-US" dirty="0" smtClean="0"/>
              <a:t> Lego Education  </a:t>
            </a:r>
            <a:endParaRPr lang="ru-RU" dirty="0" smtClean="0"/>
          </a:p>
          <a:p>
            <a:r>
              <a:rPr lang="ru-RU" dirty="0" smtClean="0"/>
              <a:t>Набор соединительных кабелей</a:t>
            </a:r>
            <a:r>
              <a:rPr lang="en-US" dirty="0" smtClean="0"/>
              <a:t> </a:t>
            </a:r>
            <a:r>
              <a:rPr lang="en-US" dirty="0" err="1" smtClean="0"/>
              <a:t>Mindstorms</a:t>
            </a:r>
            <a:r>
              <a:rPr lang="en-US" dirty="0" smtClean="0"/>
              <a:t> Ev3 </a:t>
            </a:r>
            <a:r>
              <a:rPr lang="en-US" dirty="0" err="1" smtClean="0"/>
              <a:t>lego</a:t>
            </a:r>
            <a:r>
              <a:rPr lang="en-US" dirty="0" smtClean="0"/>
              <a:t>  </a:t>
            </a:r>
            <a:endParaRPr lang="ru-RU" dirty="0" smtClean="0"/>
          </a:p>
          <a:p>
            <a:r>
              <a:rPr lang="ru-RU" dirty="0" smtClean="0"/>
              <a:t>Ноутбук ученика и учителя HP </a:t>
            </a:r>
            <a:r>
              <a:rPr lang="ru-RU" dirty="0" smtClean="0"/>
              <a:t>15-dw1036ur</a:t>
            </a:r>
            <a:endParaRPr lang="ru-RU" dirty="0" smtClean="0"/>
          </a:p>
          <a:p>
            <a:r>
              <a:rPr lang="ru-RU" dirty="0" smtClean="0"/>
              <a:t>Проектор </a:t>
            </a:r>
            <a:r>
              <a:rPr lang="ru-RU" dirty="0" err="1" smtClean="0"/>
              <a:t>Epson</a:t>
            </a:r>
            <a:r>
              <a:rPr lang="ru-RU" dirty="0" smtClean="0"/>
              <a:t> </a:t>
            </a:r>
            <a:r>
              <a:rPr lang="ru-RU" dirty="0" smtClean="0"/>
              <a:t>Eb-X49-</a:t>
            </a:r>
            <a:endParaRPr lang="ru-RU" dirty="0" smtClean="0"/>
          </a:p>
          <a:p>
            <a:r>
              <a:rPr lang="ru-RU" dirty="0" err="1" smtClean="0"/>
              <a:t>Флипчарт</a:t>
            </a:r>
            <a:r>
              <a:rPr lang="ru-RU" dirty="0" smtClean="0"/>
              <a:t> </a:t>
            </a:r>
            <a:r>
              <a:rPr lang="ru-RU" dirty="0" err="1" smtClean="0"/>
              <a:t>c</a:t>
            </a:r>
            <a:r>
              <a:rPr lang="ru-RU" dirty="0" smtClean="0"/>
              <a:t> набором </a:t>
            </a:r>
            <a:r>
              <a:rPr lang="ru-RU" dirty="0" smtClean="0"/>
              <a:t>маркеров</a:t>
            </a:r>
            <a:endParaRPr lang="ru-RU" dirty="0" smtClean="0"/>
          </a:p>
          <a:p>
            <a:r>
              <a:rPr lang="ru-RU" dirty="0" smtClean="0"/>
              <a:t>Большой сервомотор </a:t>
            </a:r>
            <a:r>
              <a:rPr lang="ru-RU" dirty="0" err="1" smtClean="0"/>
              <a:t>Lego</a:t>
            </a:r>
            <a:r>
              <a:rPr lang="ru-RU" dirty="0" smtClean="0"/>
              <a:t> </a:t>
            </a:r>
            <a:r>
              <a:rPr lang="ru-RU" dirty="0" err="1" smtClean="0"/>
              <a:t>Education</a:t>
            </a:r>
            <a:r>
              <a:rPr lang="ru-RU" dirty="0" smtClean="0"/>
              <a:t> </a:t>
            </a:r>
            <a:r>
              <a:rPr lang="ru-RU" dirty="0" smtClean="0"/>
              <a:t>EV3</a:t>
            </a:r>
            <a:endParaRPr lang="ru-RU" dirty="0" smtClean="0"/>
          </a:p>
          <a:p>
            <a:r>
              <a:rPr lang="ru-RU" dirty="0" smtClean="0"/>
              <a:t>Ультразвуковой датчик </a:t>
            </a:r>
            <a:r>
              <a:rPr lang="ru-RU" dirty="0" smtClean="0"/>
              <a:t>EV3</a:t>
            </a:r>
            <a:endParaRPr lang="ru-RU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85759" y="3709851"/>
            <a:ext cx="3979819" cy="2952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509" y="248194"/>
            <a:ext cx="5799909" cy="3931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27371" y="261258"/>
            <a:ext cx="5464629" cy="3631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52206" y="3735976"/>
            <a:ext cx="6413862" cy="3122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Новое оборудование позволило улучшить образовательный процесс, заинтересовать ребят, которые приходят не первый год.</a:t>
            </a:r>
            <a:endParaRPr lang="ru-RU" sz="3600" dirty="0"/>
          </a:p>
        </p:txBody>
      </p:sp>
      <p:pic>
        <p:nvPicPr>
          <p:cNvPr id="5" name="Содержимое 4">
            <a:extLst>
              <a:ext uri="{FF2B5EF4-FFF2-40B4-BE49-F238E27FC236}">
                <a16:creationId xmlns:a16="http://schemas.microsoft.com/office/drawing/2014/main" xmlns="" id="{FA2D50F2-F042-44C5-8388-29C4A116197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9600" y="1844512"/>
            <a:ext cx="5384800" cy="4037338"/>
          </a:xfrm>
          <a:prstGeom prst="rect">
            <a:avLst/>
          </a:prstGeom>
        </p:spPr>
      </p:pic>
      <p:pic>
        <p:nvPicPr>
          <p:cNvPr id="6" name="Содержимое 5">
            <a:extLst>
              <a:ext uri="{FF2B5EF4-FFF2-40B4-BE49-F238E27FC236}">
                <a16:creationId xmlns:a16="http://schemas.microsoft.com/office/drawing/2014/main" xmlns="" id="{C3C4B00E-B283-4380-B59B-274ACCAA0E5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97600" y="1844512"/>
            <a:ext cx="5384800" cy="403733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5096" y="379141"/>
            <a:ext cx="10972800" cy="1018585"/>
          </a:xfrm>
        </p:spPr>
        <p:txBody>
          <a:bodyPr>
            <a:normAutofit fontScale="90000"/>
          </a:bodyPr>
          <a:lstStyle/>
          <a:p>
            <a:r>
              <a:rPr lang="ru-RU" sz="4000" dirty="0" smtClean="0"/>
              <a:t>Материально-техническое обеспечение </a:t>
            </a:r>
            <a:r>
              <a:rPr lang="ru-RU" sz="4000" dirty="0" smtClean="0"/>
              <a:t>программы «Человек и его здоровье»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0411" y="1613263"/>
            <a:ext cx="10972800" cy="4709160"/>
          </a:xfrm>
        </p:spPr>
        <p:txBody>
          <a:bodyPr>
            <a:noAutofit/>
          </a:bodyPr>
          <a:lstStyle/>
          <a:p>
            <a:r>
              <a:rPr lang="ru-RU" sz="2000" dirty="0" smtClean="0"/>
              <a:t>Ноутбуки</a:t>
            </a:r>
            <a:endParaRPr lang="ru-RU" sz="2000" dirty="0" smtClean="0"/>
          </a:p>
          <a:p>
            <a:r>
              <a:rPr lang="ru-RU" sz="2000" dirty="0" smtClean="0"/>
              <a:t>Тренажер-манекен </a:t>
            </a:r>
            <a:r>
              <a:rPr lang="ru-RU" sz="2000" dirty="0" smtClean="0"/>
              <a:t>«Максим» </a:t>
            </a:r>
          </a:p>
          <a:p>
            <a:r>
              <a:rPr lang="ru-RU" sz="2000" dirty="0" smtClean="0"/>
              <a:t>Анатомическая модель глаза </a:t>
            </a:r>
          </a:p>
          <a:p>
            <a:r>
              <a:rPr lang="ru-RU" sz="2000" dirty="0" smtClean="0"/>
              <a:t>Анатомическая модель уха </a:t>
            </a:r>
          </a:p>
          <a:p>
            <a:r>
              <a:rPr lang="ru-RU" sz="2000" dirty="0" smtClean="0"/>
              <a:t>Модель желудка в разрезе </a:t>
            </a:r>
          </a:p>
          <a:p>
            <a:r>
              <a:rPr lang="ru-RU" sz="2000" dirty="0" smtClean="0"/>
              <a:t>Модель локтевого сустава подвижная </a:t>
            </a:r>
          </a:p>
          <a:p>
            <a:r>
              <a:rPr lang="ru-RU" sz="2000" dirty="0" smtClean="0"/>
              <a:t>Модель носа в разрезе </a:t>
            </a:r>
          </a:p>
          <a:p>
            <a:r>
              <a:rPr lang="ru-RU" sz="2000" dirty="0" smtClean="0"/>
              <a:t>Модель почки в разрезе </a:t>
            </a:r>
          </a:p>
          <a:p>
            <a:r>
              <a:rPr lang="ru-RU" sz="2000" dirty="0" smtClean="0"/>
              <a:t>Модель сердца (демонстрационная) </a:t>
            </a:r>
          </a:p>
          <a:p>
            <a:r>
              <a:rPr lang="ru-RU" sz="2000" dirty="0" smtClean="0"/>
              <a:t>Микроскоп световой </a:t>
            </a:r>
          </a:p>
          <a:p>
            <a:r>
              <a:rPr lang="ru-RU" sz="2000" dirty="0" smtClean="0"/>
              <a:t>Набор микроскопических препаратов «Анатомия и физиология</a:t>
            </a:r>
            <a:r>
              <a:rPr lang="ru-RU" sz="2000" dirty="0" smtClean="0"/>
              <a:t>»</a:t>
            </a:r>
            <a:endParaRPr lang="ru-RU" sz="2000" dirty="0" smtClean="0"/>
          </a:p>
          <a:p>
            <a:r>
              <a:rPr lang="ru-RU" sz="2000" dirty="0" smtClean="0"/>
              <a:t>Набор «Органы чувств» </a:t>
            </a:r>
          </a:p>
          <a:p>
            <a:endParaRPr lang="ru-RU" sz="1800" dirty="0"/>
          </a:p>
        </p:txBody>
      </p:sp>
      <p:pic>
        <p:nvPicPr>
          <p:cNvPr id="4" name="Picture 2" descr="C:\Users\User\Desktop\d9ce6895a876cc4b1fad6b9b046317f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54388" y="1397725"/>
            <a:ext cx="4493623" cy="376210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7154" y="2704011"/>
            <a:ext cx="5342709" cy="3579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79" y="209006"/>
            <a:ext cx="4441372" cy="4258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8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33211" y="222070"/>
            <a:ext cx="4458789" cy="4062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4">
            <a:extLst>
              <a:ext uri="{FF2B5EF4-FFF2-40B4-BE49-F238E27FC236}">
                <a16:creationId xmlns:a16="http://schemas.microsoft.com/office/drawing/2014/main" xmlns="" id="{F1D361DD-916D-4CC3-9302-5E327562425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14846" y="640080"/>
            <a:ext cx="4389120" cy="5486083"/>
          </a:xfrm>
          <a:prstGeom prst="rect">
            <a:avLst/>
          </a:prstGeom>
        </p:spPr>
      </p:pic>
      <p:pic>
        <p:nvPicPr>
          <p:cNvPr id="3" name="Содержимое 5">
            <a:extLst>
              <a:ext uri="{FF2B5EF4-FFF2-40B4-BE49-F238E27FC236}">
                <a16:creationId xmlns:a16="http://schemas.microsoft.com/office/drawing/2014/main" xmlns="" id="{466C7488-7D35-4D40-96A0-0225B56C29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66561" y="679270"/>
            <a:ext cx="4532810" cy="5446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0340886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188</TotalTime>
  <Words>186</Words>
  <Application>Microsoft Office PowerPoint</Application>
  <PresentationFormat>Произвольный</PresentationFormat>
  <Paragraphs>34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Апекс</vt:lpstr>
      <vt:lpstr>Муниципальное бюджетное учреждение дополнительного образования «Дом детского творчества» </vt:lpstr>
      <vt:lpstr>Программа «Новые места» в рамках Федерального проекта «Успех каждого ребенка»:</vt:lpstr>
      <vt:lpstr>Слайд 3</vt:lpstr>
      <vt:lpstr>Слайд 4</vt:lpstr>
      <vt:lpstr>Материально-техническое обеспечение программы «Робототехника» </vt:lpstr>
      <vt:lpstr>Слайд 6</vt:lpstr>
      <vt:lpstr>Новое оборудование позволило улучшить образовательный процесс, заинтересовать ребят, которые приходят не первый год.</vt:lpstr>
      <vt:lpstr>Материально-техническое обеспечение программы «Человек и его здоровье» 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Национальный Президентский проект «Успех каждого ребенка»</dc:title>
  <dc:creator>79271817302</dc:creator>
  <cp:lastModifiedBy>User</cp:lastModifiedBy>
  <cp:revision>30</cp:revision>
  <dcterms:created xsi:type="dcterms:W3CDTF">2021-11-19T12:46:14Z</dcterms:created>
  <dcterms:modified xsi:type="dcterms:W3CDTF">2021-11-19T18:58:25Z</dcterms:modified>
</cp:coreProperties>
</file>